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D39-2A5C-48C0-8276-942359CD9BED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505B-8EF4-4832-BC72-BB71D477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0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D39-2A5C-48C0-8276-942359CD9BED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505B-8EF4-4832-BC72-BB71D477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7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D39-2A5C-48C0-8276-942359CD9BED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505B-8EF4-4832-BC72-BB71D477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7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D39-2A5C-48C0-8276-942359CD9BED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505B-8EF4-4832-BC72-BB71D477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5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D39-2A5C-48C0-8276-942359CD9BED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505B-8EF4-4832-BC72-BB71D477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D39-2A5C-48C0-8276-942359CD9BED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505B-8EF4-4832-BC72-BB71D477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3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D39-2A5C-48C0-8276-942359CD9BED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505B-8EF4-4832-BC72-BB71D477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8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D39-2A5C-48C0-8276-942359CD9BED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505B-8EF4-4832-BC72-BB71D477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3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D39-2A5C-48C0-8276-942359CD9BED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505B-8EF4-4832-BC72-BB71D477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6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D39-2A5C-48C0-8276-942359CD9BED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505B-8EF4-4832-BC72-BB71D477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7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1D39-2A5C-48C0-8276-942359CD9BED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505B-8EF4-4832-BC72-BB71D477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9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31D39-2A5C-48C0-8276-942359CD9BED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0505B-8EF4-4832-BC72-BB71D477C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0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Interesting Upcoming Asteroidal Events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2018 IOTA Annual Meeting</a:t>
            </a:r>
          </a:p>
          <a:p>
            <a:r>
              <a:rPr lang="en-US" dirty="0" smtClean="0"/>
              <a:t>Rockland Community College, Suffern, New York</a:t>
            </a:r>
          </a:p>
          <a:p>
            <a:r>
              <a:rPr lang="en-US" dirty="0" smtClean="0"/>
              <a:t>April 20, 2018</a:t>
            </a:r>
          </a:p>
          <a:p>
            <a:r>
              <a:rPr lang="en-US" dirty="0" smtClean="0"/>
              <a:t>Roger Venable, VP, IOTA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9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8959" y="2983831"/>
            <a:ext cx="9300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Part Two:   Asteroids with moons.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55114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42421" y="4114800"/>
            <a:ext cx="3140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Accurate prediction and visible from North Carolina, but low in the southeastern sky.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02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3337" y="1383632"/>
            <a:ext cx="8085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Visible across much of the US but the event has a low mag drop that may require special technique.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00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116" y="1335505"/>
            <a:ext cx="5919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ringed Centaur object. A faint star and a large error ellipse, but its unusual nature makes it worth a try for those with suitable equipment.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22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022684"/>
            <a:ext cx="718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event has an even fainter star, and though the path misses the Earth, the error ellipse extends to all of the US. Requires sensitive equipment.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94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37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4863" y="1094874"/>
            <a:ext cx="3838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Highly accurate prediction. Should be visible from the West Coast.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45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9874" y="1215189"/>
            <a:ext cx="3465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Visible only from the southern tip of Baja California. A vacation project?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3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4263" y="1167063"/>
            <a:ext cx="897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Fascinating object due to its shape and its moons. Visible from S California &amp; N Baha.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32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69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6453" y="1179095"/>
            <a:ext cx="348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good one for a group expedition!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6453" y="1548427"/>
            <a:ext cx="301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 on helping with this one!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0832" y="1363761"/>
            <a:ext cx="850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Rather faint but visible all across the US. Another good one for group travel.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94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4422" y="1491917"/>
            <a:ext cx="23100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excellent opportunity to get multiple chords across this “</a:t>
            </a:r>
            <a:r>
              <a:rPr lang="en-US" dirty="0" err="1" smtClean="0"/>
              <a:t>dogbone</a:t>
            </a:r>
            <a:r>
              <a:rPr lang="en-US" dirty="0" smtClean="0"/>
              <a:t>” asteroid, and possibly pick up one of its moons.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4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4305" y="2791327"/>
            <a:ext cx="6797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Part One:  Bright Stars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22636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3632" y="1792705"/>
            <a:ext cx="9877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Those are the ones to put on your calendar. We may try to mount special group efforts for some of them.</a:t>
            </a:r>
          </a:p>
          <a:p>
            <a:endParaRPr lang="en-US" sz="3200" dirty="0"/>
          </a:p>
          <a:p>
            <a:r>
              <a:rPr lang="en-US" sz="3200" dirty="0" smtClean="0"/>
              <a:t>			Thanks for listening.</a:t>
            </a:r>
          </a:p>
        </p:txBody>
      </p:sp>
    </p:spTree>
    <p:extLst>
      <p:ext uri="{BB962C8B-B14F-4D97-AF65-F5344CB8AC3E}">
        <p14:creationId xmlns:p14="http://schemas.microsoft.com/office/powerpoint/2010/main" val="43973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0" y="0"/>
            <a:ext cx="119248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53663" y="3248526"/>
            <a:ext cx="3465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star is Sirius, Alpha </a:t>
            </a:r>
            <a:r>
              <a:rPr lang="en-US" sz="2800" dirty="0" err="1" smtClean="0">
                <a:solidFill>
                  <a:srgbClr val="FF0000"/>
                </a:solidFill>
              </a:rPr>
              <a:t>Canis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majoris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4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5" y="0"/>
            <a:ext cx="1080385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6916" y="216568"/>
            <a:ext cx="3994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7 km-wide path with the one, two, and three sigma error zones, each 42 km wide.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901989" y="1780674"/>
            <a:ext cx="1949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 alert for updates as the date of the event approaches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212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3358" y="1263316"/>
            <a:ext cx="638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Bright event, shortly before sunrise as seen from the West Coast.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54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4579" y="1155032"/>
            <a:ext cx="4078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of the brightest events in the world for 2018. Visible shortly after sundown from Florida, the Outer Banks, and New Brunswick.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5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16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9274" y="1179095"/>
            <a:ext cx="797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Bright event visible from NW Mexico, and across the southern 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7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4916" y="1371600"/>
            <a:ext cx="700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Bright event in the evening.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00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95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8347" y="1383632"/>
            <a:ext cx="713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good event visible from western Canada.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91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360</Words>
  <Application>Microsoft Office PowerPoint</Application>
  <PresentationFormat>Widescreen</PresentationFormat>
  <Paragraphs>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Interesting Upcoming Asteroidal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Interesting Upcoming Asteroidal Events</dc:title>
  <dc:creator>Roger</dc:creator>
  <cp:lastModifiedBy>Roger</cp:lastModifiedBy>
  <cp:revision>5</cp:revision>
  <dcterms:created xsi:type="dcterms:W3CDTF">2018-04-22T01:28:31Z</dcterms:created>
  <dcterms:modified xsi:type="dcterms:W3CDTF">2018-04-22T01:58:00Z</dcterms:modified>
</cp:coreProperties>
</file>